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Open Sans"/>
      <p:bold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-1662159" y="-379548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7290642" y="185895"/>
            <a:ext cx="3706715" cy="1464036"/>
          </a:xfrm>
          <a:custGeom>
            <a:rect b="b" l="l" r="r" t="t"/>
            <a:pathLst>
              <a:path extrusionOk="0" h="1464036" w="3706715">
                <a:moveTo>
                  <a:pt x="0" y="0"/>
                </a:moveTo>
                <a:lnTo>
                  <a:pt x="3706716" y="0"/>
                </a:lnTo>
                <a:lnTo>
                  <a:pt x="3706716" y="1464036"/>
                </a:lnTo>
                <a:lnTo>
                  <a:pt x="0" y="14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rot="10800000">
            <a:off x="13646998" y="6822201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7" name="Google Shape;87;p13"/>
          <p:cNvGrpSpPr/>
          <p:nvPr/>
        </p:nvGrpSpPr>
        <p:grpSpPr>
          <a:xfrm>
            <a:off x="6359456" y="9331678"/>
            <a:ext cx="5569089" cy="816675"/>
            <a:chOff x="0" y="0"/>
            <a:chExt cx="7425451" cy="1088900"/>
          </a:xfrm>
        </p:grpSpPr>
        <p:sp>
          <p:nvSpPr>
            <p:cNvPr id="88" name="Google Shape;88;p13"/>
            <p:cNvSpPr/>
            <p:nvPr/>
          </p:nvSpPr>
          <p:spPr>
            <a:xfrm>
              <a:off x="0" y="150267"/>
              <a:ext cx="2000655" cy="752577"/>
            </a:xfrm>
            <a:custGeom>
              <a:rect b="b" l="l" r="r" t="t"/>
              <a:pathLst>
                <a:path extrusionOk="0" h="752577" w="2000655">
                  <a:moveTo>
                    <a:pt x="0" y="0"/>
                  </a:moveTo>
                  <a:lnTo>
                    <a:pt x="2000655" y="0"/>
                  </a:lnTo>
                  <a:lnTo>
                    <a:pt x="2000655" y="752577"/>
                  </a:lnTo>
                  <a:lnTo>
                    <a:pt x="0" y="752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4752" l="0" r="0" t="-81086"/>
              </a:stretch>
            </a:blipFill>
            <a:ln>
              <a:noFill/>
            </a:ln>
          </p:spPr>
        </p:sp>
        <p:sp>
          <p:nvSpPr>
            <p:cNvPr id="89" name="Google Shape;89;p13"/>
            <p:cNvSpPr/>
            <p:nvPr/>
          </p:nvSpPr>
          <p:spPr>
            <a:xfrm>
              <a:off x="2164198" y="0"/>
              <a:ext cx="1451930" cy="1088900"/>
            </a:xfrm>
            <a:custGeom>
              <a:rect b="b" l="l" r="r" t="t"/>
              <a:pathLst>
                <a:path extrusionOk="0" h="1088900" w="1451930">
                  <a:moveTo>
                    <a:pt x="0" y="0"/>
                  </a:moveTo>
                  <a:lnTo>
                    <a:pt x="1451930" y="0"/>
                  </a:lnTo>
                  <a:lnTo>
                    <a:pt x="1451930" y="1088900"/>
                  </a:lnTo>
                  <a:lnTo>
                    <a:pt x="0" y="1088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7292" l="0" r="-1497" t="-18044"/>
              </a:stretch>
            </a:blipFill>
            <a:ln>
              <a:noFill/>
            </a:ln>
          </p:spPr>
        </p:sp>
        <p:sp>
          <p:nvSpPr>
            <p:cNvPr id="90" name="Google Shape;90;p13"/>
            <p:cNvSpPr/>
            <p:nvPr/>
          </p:nvSpPr>
          <p:spPr>
            <a:xfrm>
              <a:off x="3788397" y="0"/>
              <a:ext cx="3637054" cy="1064175"/>
            </a:xfrm>
            <a:custGeom>
              <a:rect b="b" l="l" r="r" t="t"/>
              <a:pathLst>
                <a:path extrusionOk="0" h="1064175" w="3637054">
                  <a:moveTo>
                    <a:pt x="0" y="0"/>
                  </a:moveTo>
                  <a:lnTo>
                    <a:pt x="3637054" y="0"/>
                  </a:lnTo>
                  <a:lnTo>
                    <a:pt x="3637054" y="1064175"/>
                  </a:lnTo>
                  <a:lnTo>
                    <a:pt x="0" y="10641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1" name="Google Shape;91;p13"/>
          <p:cNvSpPr txBox="1"/>
          <p:nvPr/>
        </p:nvSpPr>
        <p:spPr>
          <a:xfrm>
            <a:off x="0" y="3343447"/>
            <a:ext cx="18288000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TÍTULO DO TRABALHO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0" y="6225242"/>
            <a:ext cx="17873748" cy="12161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Autor</a:t>
            </a:r>
            <a:endParaRPr/>
          </a:p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Coautor(es)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/>
          <p:nvPr/>
        </p:nvSpPr>
        <p:spPr>
          <a:xfrm>
            <a:off x="7290642" y="185895"/>
            <a:ext cx="3706715" cy="1464036"/>
          </a:xfrm>
          <a:custGeom>
            <a:rect b="b" l="l" r="r" t="t"/>
            <a:pathLst>
              <a:path extrusionOk="0" h="1464036" w="3706715">
                <a:moveTo>
                  <a:pt x="0" y="0"/>
                </a:moveTo>
                <a:lnTo>
                  <a:pt x="3706716" y="0"/>
                </a:lnTo>
                <a:lnTo>
                  <a:pt x="3706716" y="1464036"/>
                </a:lnTo>
                <a:lnTo>
                  <a:pt x="0" y="14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4"/>
          <p:cNvSpPr/>
          <p:nvPr/>
        </p:nvSpPr>
        <p:spPr>
          <a:xfrm>
            <a:off x="-1662159" y="-379548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4"/>
          <p:cNvSpPr/>
          <p:nvPr/>
        </p:nvSpPr>
        <p:spPr>
          <a:xfrm rot="10800000">
            <a:off x="13646998" y="6822201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0" name="Google Shape;100;p14"/>
          <p:cNvGrpSpPr/>
          <p:nvPr/>
        </p:nvGrpSpPr>
        <p:grpSpPr>
          <a:xfrm>
            <a:off x="6359456" y="9331678"/>
            <a:ext cx="5569089" cy="816675"/>
            <a:chOff x="0" y="0"/>
            <a:chExt cx="7425451" cy="1088900"/>
          </a:xfrm>
        </p:grpSpPr>
        <p:sp>
          <p:nvSpPr>
            <p:cNvPr id="101" name="Google Shape;101;p14"/>
            <p:cNvSpPr/>
            <p:nvPr/>
          </p:nvSpPr>
          <p:spPr>
            <a:xfrm>
              <a:off x="0" y="150267"/>
              <a:ext cx="2000655" cy="752577"/>
            </a:xfrm>
            <a:custGeom>
              <a:rect b="b" l="l" r="r" t="t"/>
              <a:pathLst>
                <a:path extrusionOk="0" h="752577" w="2000655">
                  <a:moveTo>
                    <a:pt x="0" y="0"/>
                  </a:moveTo>
                  <a:lnTo>
                    <a:pt x="2000655" y="0"/>
                  </a:lnTo>
                  <a:lnTo>
                    <a:pt x="2000655" y="752577"/>
                  </a:lnTo>
                  <a:lnTo>
                    <a:pt x="0" y="752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4752" l="0" r="0" t="-81086"/>
              </a:stretch>
            </a:blipFill>
            <a:ln>
              <a:noFill/>
            </a:ln>
          </p:spPr>
        </p:sp>
        <p:sp>
          <p:nvSpPr>
            <p:cNvPr id="102" name="Google Shape;102;p14"/>
            <p:cNvSpPr/>
            <p:nvPr/>
          </p:nvSpPr>
          <p:spPr>
            <a:xfrm>
              <a:off x="2164198" y="0"/>
              <a:ext cx="1451930" cy="1088900"/>
            </a:xfrm>
            <a:custGeom>
              <a:rect b="b" l="l" r="r" t="t"/>
              <a:pathLst>
                <a:path extrusionOk="0" h="1088900" w="1451930">
                  <a:moveTo>
                    <a:pt x="0" y="0"/>
                  </a:moveTo>
                  <a:lnTo>
                    <a:pt x="1451930" y="0"/>
                  </a:lnTo>
                  <a:lnTo>
                    <a:pt x="1451930" y="1088900"/>
                  </a:lnTo>
                  <a:lnTo>
                    <a:pt x="0" y="1088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7292" l="0" r="-1497" t="-18044"/>
              </a:stretch>
            </a:blipFill>
            <a:ln>
              <a:noFill/>
            </a:ln>
          </p:spPr>
        </p:sp>
        <p:sp>
          <p:nvSpPr>
            <p:cNvPr id="103" name="Google Shape;103;p14"/>
            <p:cNvSpPr/>
            <p:nvPr/>
          </p:nvSpPr>
          <p:spPr>
            <a:xfrm>
              <a:off x="3788397" y="0"/>
              <a:ext cx="3637054" cy="1064175"/>
            </a:xfrm>
            <a:custGeom>
              <a:rect b="b" l="l" r="r" t="t"/>
              <a:pathLst>
                <a:path extrusionOk="0" h="1064175" w="3637054">
                  <a:moveTo>
                    <a:pt x="0" y="0"/>
                  </a:moveTo>
                  <a:lnTo>
                    <a:pt x="3637054" y="0"/>
                  </a:lnTo>
                  <a:lnTo>
                    <a:pt x="3637054" y="1064175"/>
                  </a:lnTo>
                  <a:lnTo>
                    <a:pt x="0" y="10641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04" name="Google Shape;104;p14"/>
          <p:cNvSpPr txBox="1"/>
          <p:nvPr/>
        </p:nvSpPr>
        <p:spPr>
          <a:xfrm>
            <a:off x="1028700" y="1535631"/>
            <a:ext cx="17259300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INTRODUÇÃO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7290642" y="185895"/>
            <a:ext cx="3706715" cy="1464036"/>
          </a:xfrm>
          <a:custGeom>
            <a:rect b="b" l="l" r="r" t="t"/>
            <a:pathLst>
              <a:path extrusionOk="0" h="1464036" w="3706715">
                <a:moveTo>
                  <a:pt x="0" y="0"/>
                </a:moveTo>
                <a:lnTo>
                  <a:pt x="3706716" y="0"/>
                </a:lnTo>
                <a:lnTo>
                  <a:pt x="3706716" y="1464036"/>
                </a:lnTo>
                <a:lnTo>
                  <a:pt x="0" y="14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15"/>
          <p:cNvSpPr/>
          <p:nvPr/>
        </p:nvSpPr>
        <p:spPr>
          <a:xfrm>
            <a:off x="-1662159" y="-379548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15"/>
          <p:cNvSpPr/>
          <p:nvPr/>
        </p:nvSpPr>
        <p:spPr>
          <a:xfrm rot="10800000">
            <a:off x="13646998" y="6822201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2" name="Google Shape;112;p15"/>
          <p:cNvGrpSpPr/>
          <p:nvPr/>
        </p:nvGrpSpPr>
        <p:grpSpPr>
          <a:xfrm>
            <a:off x="6359456" y="9331678"/>
            <a:ext cx="5569089" cy="816675"/>
            <a:chOff x="0" y="0"/>
            <a:chExt cx="7425451" cy="1088900"/>
          </a:xfrm>
        </p:grpSpPr>
        <p:sp>
          <p:nvSpPr>
            <p:cNvPr id="113" name="Google Shape;113;p15"/>
            <p:cNvSpPr/>
            <p:nvPr/>
          </p:nvSpPr>
          <p:spPr>
            <a:xfrm>
              <a:off x="0" y="150267"/>
              <a:ext cx="2000655" cy="752577"/>
            </a:xfrm>
            <a:custGeom>
              <a:rect b="b" l="l" r="r" t="t"/>
              <a:pathLst>
                <a:path extrusionOk="0" h="752577" w="2000655">
                  <a:moveTo>
                    <a:pt x="0" y="0"/>
                  </a:moveTo>
                  <a:lnTo>
                    <a:pt x="2000655" y="0"/>
                  </a:lnTo>
                  <a:lnTo>
                    <a:pt x="2000655" y="752577"/>
                  </a:lnTo>
                  <a:lnTo>
                    <a:pt x="0" y="752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4752" l="0" r="0" t="-81086"/>
              </a:stretch>
            </a:blipFill>
            <a:ln>
              <a:noFill/>
            </a:ln>
          </p:spPr>
        </p:sp>
        <p:sp>
          <p:nvSpPr>
            <p:cNvPr id="114" name="Google Shape;114;p15"/>
            <p:cNvSpPr/>
            <p:nvPr/>
          </p:nvSpPr>
          <p:spPr>
            <a:xfrm>
              <a:off x="2164198" y="0"/>
              <a:ext cx="1451930" cy="1088900"/>
            </a:xfrm>
            <a:custGeom>
              <a:rect b="b" l="l" r="r" t="t"/>
              <a:pathLst>
                <a:path extrusionOk="0" h="1088900" w="1451930">
                  <a:moveTo>
                    <a:pt x="0" y="0"/>
                  </a:moveTo>
                  <a:lnTo>
                    <a:pt x="1451930" y="0"/>
                  </a:lnTo>
                  <a:lnTo>
                    <a:pt x="1451930" y="1088900"/>
                  </a:lnTo>
                  <a:lnTo>
                    <a:pt x="0" y="1088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7292" l="0" r="-1497" t="-18044"/>
              </a:stretch>
            </a:blipFill>
            <a:ln>
              <a:noFill/>
            </a:ln>
          </p:spPr>
        </p:sp>
        <p:sp>
          <p:nvSpPr>
            <p:cNvPr id="115" name="Google Shape;115;p15"/>
            <p:cNvSpPr/>
            <p:nvPr/>
          </p:nvSpPr>
          <p:spPr>
            <a:xfrm>
              <a:off x="3788397" y="0"/>
              <a:ext cx="3637054" cy="1064175"/>
            </a:xfrm>
            <a:custGeom>
              <a:rect b="b" l="l" r="r" t="t"/>
              <a:pathLst>
                <a:path extrusionOk="0" h="1064175" w="3637054">
                  <a:moveTo>
                    <a:pt x="0" y="0"/>
                  </a:moveTo>
                  <a:lnTo>
                    <a:pt x="3637054" y="0"/>
                  </a:lnTo>
                  <a:lnTo>
                    <a:pt x="3637054" y="1064175"/>
                  </a:lnTo>
                  <a:lnTo>
                    <a:pt x="0" y="10641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16" name="Google Shape;116;p15"/>
          <p:cNvSpPr txBox="1"/>
          <p:nvPr/>
        </p:nvSpPr>
        <p:spPr>
          <a:xfrm>
            <a:off x="1028700" y="1535631"/>
            <a:ext cx="17259300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OBJETIVOS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/>
          <p:nvPr/>
        </p:nvSpPr>
        <p:spPr>
          <a:xfrm>
            <a:off x="7290642" y="185895"/>
            <a:ext cx="3706715" cy="1464036"/>
          </a:xfrm>
          <a:custGeom>
            <a:rect b="b" l="l" r="r" t="t"/>
            <a:pathLst>
              <a:path extrusionOk="0" h="1464036" w="3706715">
                <a:moveTo>
                  <a:pt x="0" y="0"/>
                </a:moveTo>
                <a:lnTo>
                  <a:pt x="3706716" y="0"/>
                </a:lnTo>
                <a:lnTo>
                  <a:pt x="3706716" y="1464036"/>
                </a:lnTo>
                <a:lnTo>
                  <a:pt x="0" y="14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16"/>
          <p:cNvSpPr/>
          <p:nvPr/>
        </p:nvSpPr>
        <p:spPr>
          <a:xfrm>
            <a:off x="-1662159" y="-379548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16"/>
          <p:cNvSpPr/>
          <p:nvPr/>
        </p:nvSpPr>
        <p:spPr>
          <a:xfrm rot="10800000">
            <a:off x="13646998" y="6822201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4" name="Google Shape;124;p16"/>
          <p:cNvGrpSpPr/>
          <p:nvPr/>
        </p:nvGrpSpPr>
        <p:grpSpPr>
          <a:xfrm>
            <a:off x="6359456" y="9331678"/>
            <a:ext cx="5569089" cy="816675"/>
            <a:chOff x="0" y="0"/>
            <a:chExt cx="7425451" cy="1088900"/>
          </a:xfrm>
        </p:grpSpPr>
        <p:sp>
          <p:nvSpPr>
            <p:cNvPr id="125" name="Google Shape;125;p16"/>
            <p:cNvSpPr/>
            <p:nvPr/>
          </p:nvSpPr>
          <p:spPr>
            <a:xfrm>
              <a:off x="0" y="150267"/>
              <a:ext cx="2000655" cy="752577"/>
            </a:xfrm>
            <a:custGeom>
              <a:rect b="b" l="l" r="r" t="t"/>
              <a:pathLst>
                <a:path extrusionOk="0" h="752577" w="2000655">
                  <a:moveTo>
                    <a:pt x="0" y="0"/>
                  </a:moveTo>
                  <a:lnTo>
                    <a:pt x="2000655" y="0"/>
                  </a:lnTo>
                  <a:lnTo>
                    <a:pt x="2000655" y="752577"/>
                  </a:lnTo>
                  <a:lnTo>
                    <a:pt x="0" y="752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4752" l="0" r="0" t="-81086"/>
              </a:stretch>
            </a:blipFill>
            <a:ln>
              <a:noFill/>
            </a:ln>
          </p:spPr>
        </p:sp>
        <p:sp>
          <p:nvSpPr>
            <p:cNvPr id="126" name="Google Shape;126;p16"/>
            <p:cNvSpPr/>
            <p:nvPr/>
          </p:nvSpPr>
          <p:spPr>
            <a:xfrm>
              <a:off x="2164198" y="0"/>
              <a:ext cx="1451930" cy="1088900"/>
            </a:xfrm>
            <a:custGeom>
              <a:rect b="b" l="l" r="r" t="t"/>
              <a:pathLst>
                <a:path extrusionOk="0" h="1088900" w="1451930">
                  <a:moveTo>
                    <a:pt x="0" y="0"/>
                  </a:moveTo>
                  <a:lnTo>
                    <a:pt x="1451930" y="0"/>
                  </a:lnTo>
                  <a:lnTo>
                    <a:pt x="1451930" y="1088900"/>
                  </a:lnTo>
                  <a:lnTo>
                    <a:pt x="0" y="1088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7292" l="0" r="-1497" t="-18044"/>
              </a:stretch>
            </a:blipFill>
            <a:ln>
              <a:noFill/>
            </a:ln>
          </p:spPr>
        </p:sp>
        <p:sp>
          <p:nvSpPr>
            <p:cNvPr id="127" name="Google Shape;127;p16"/>
            <p:cNvSpPr/>
            <p:nvPr/>
          </p:nvSpPr>
          <p:spPr>
            <a:xfrm>
              <a:off x="3788397" y="0"/>
              <a:ext cx="3637054" cy="1064175"/>
            </a:xfrm>
            <a:custGeom>
              <a:rect b="b" l="l" r="r" t="t"/>
              <a:pathLst>
                <a:path extrusionOk="0" h="1064175" w="3637054">
                  <a:moveTo>
                    <a:pt x="0" y="0"/>
                  </a:moveTo>
                  <a:lnTo>
                    <a:pt x="3637054" y="0"/>
                  </a:lnTo>
                  <a:lnTo>
                    <a:pt x="3637054" y="1064175"/>
                  </a:lnTo>
                  <a:lnTo>
                    <a:pt x="0" y="10641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28" name="Google Shape;128;p16"/>
          <p:cNvSpPr txBox="1"/>
          <p:nvPr/>
        </p:nvSpPr>
        <p:spPr>
          <a:xfrm>
            <a:off x="1028700" y="1535631"/>
            <a:ext cx="17259300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METODOLOGIA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/>
          <p:nvPr/>
        </p:nvSpPr>
        <p:spPr>
          <a:xfrm>
            <a:off x="7290642" y="185895"/>
            <a:ext cx="3706715" cy="1464036"/>
          </a:xfrm>
          <a:custGeom>
            <a:rect b="b" l="l" r="r" t="t"/>
            <a:pathLst>
              <a:path extrusionOk="0" h="1464036" w="3706715">
                <a:moveTo>
                  <a:pt x="0" y="0"/>
                </a:moveTo>
                <a:lnTo>
                  <a:pt x="3706716" y="0"/>
                </a:lnTo>
                <a:lnTo>
                  <a:pt x="3706716" y="1464036"/>
                </a:lnTo>
                <a:lnTo>
                  <a:pt x="0" y="14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17"/>
          <p:cNvSpPr/>
          <p:nvPr/>
        </p:nvSpPr>
        <p:spPr>
          <a:xfrm>
            <a:off x="-1662159" y="-379548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17"/>
          <p:cNvSpPr/>
          <p:nvPr/>
        </p:nvSpPr>
        <p:spPr>
          <a:xfrm rot="10800000">
            <a:off x="13646998" y="6822201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6" name="Google Shape;136;p17"/>
          <p:cNvGrpSpPr/>
          <p:nvPr/>
        </p:nvGrpSpPr>
        <p:grpSpPr>
          <a:xfrm>
            <a:off x="6359456" y="9331678"/>
            <a:ext cx="5569089" cy="816675"/>
            <a:chOff x="0" y="0"/>
            <a:chExt cx="7425451" cy="1088900"/>
          </a:xfrm>
        </p:grpSpPr>
        <p:sp>
          <p:nvSpPr>
            <p:cNvPr id="137" name="Google Shape;137;p17"/>
            <p:cNvSpPr/>
            <p:nvPr/>
          </p:nvSpPr>
          <p:spPr>
            <a:xfrm>
              <a:off x="0" y="150267"/>
              <a:ext cx="2000655" cy="752577"/>
            </a:xfrm>
            <a:custGeom>
              <a:rect b="b" l="l" r="r" t="t"/>
              <a:pathLst>
                <a:path extrusionOk="0" h="752577" w="2000655">
                  <a:moveTo>
                    <a:pt x="0" y="0"/>
                  </a:moveTo>
                  <a:lnTo>
                    <a:pt x="2000655" y="0"/>
                  </a:lnTo>
                  <a:lnTo>
                    <a:pt x="2000655" y="752577"/>
                  </a:lnTo>
                  <a:lnTo>
                    <a:pt x="0" y="752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4752" l="0" r="0" t="-81086"/>
              </a:stretch>
            </a:blipFill>
            <a:ln>
              <a:noFill/>
            </a:ln>
          </p:spPr>
        </p:sp>
        <p:sp>
          <p:nvSpPr>
            <p:cNvPr id="138" name="Google Shape;138;p17"/>
            <p:cNvSpPr/>
            <p:nvPr/>
          </p:nvSpPr>
          <p:spPr>
            <a:xfrm>
              <a:off x="2164198" y="0"/>
              <a:ext cx="1451930" cy="1088900"/>
            </a:xfrm>
            <a:custGeom>
              <a:rect b="b" l="l" r="r" t="t"/>
              <a:pathLst>
                <a:path extrusionOk="0" h="1088900" w="1451930">
                  <a:moveTo>
                    <a:pt x="0" y="0"/>
                  </a:moveTo>
                  <a:lnTo>
                    <a:pt x="1451930" y="0"/>
                  </a:lnTo>
                  <a:lnTo>
                    <a:pt x="1451930" y="1088900"/>
                  </a:lnTo>
                  <a:lnTo>
                    <a:pt x="0" y="1088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7292" l="0" r="-1497" t="-18044"/>
              </a:stretch>
            </a:blipFill>
            <a:ln>
              <a:noFill/>
            </a:ln>
          </p:spPr>
        </p:sp>
        <p:sp>
          <p:nvSpPr>
            <p:cNvPr id="139" name="Google Shape;139;p17"/>
            <p:cNvSpPr/>
            <p:nvPr/>
          </p:nvSpPr>
          <p:spPr>
            <a:xfrm>
              <a:off x="3788397" y="0"/>
              <a:ext cx="3637054" cy="1064175"/>
            </a:xfrm>
            <a:custGeom>
              <a:rect b="b" l="l" r="r" t="t"/>
              <a:pathLst>
                <a:path extrusionOk="0" h="1064175" w="3637054">
                  <a:moveTo>
                    <a:pt x="0" y="0"/>
                  </a:moveTo>
                  <a:lnTo>
                    <a:pt x="3637054" y="0"/>
                  </a:lnTo>
                  <a:lnTo>
                    <a:pt x="3637054" y="1064175"/>
                  </a:lnTo>
                  <a:lnTo>
                    <a:pt x="0" y="10641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40" name="Google Shape;140;p17"/>
          <p:cNvSpPr txBox="1"/>
          <p:nvPr/>
        </p:nvSpPr>
        <p:spPr>
          <a:xfrm>
            <a:off x="1028700" y="1535631"/>
            <a:ext cx="17259300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RESULTADOS E DISCUSSÕES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/>
          <p:nvPr/>
        </p:nvSpPr>
        <p:spPr>
          <a:xfrm>
            <a:off x="7290642" y="185895"/>
            <a:ext cx="3706715" cy="1464036"/>
          </a:xfrm>
          <a:custGeom>
            <a:rect b="b" l="l" r="r" t="t"/>
            <a:pathLst>
              <a:path extrusionOk="0" h="1464036" w="3706715">
                <a:moveTo>
                  <a:pt x="0" y="0"/>
                </a:moveTo>
                <a:lnTo>
                  <a:pt x="3706716" y="0"/>
                </a:lnTo>
                <a:lnTo>
                  <a:pt x="3706716" y="1464036"/>
                </a:lnTo>
                <a:lnTo>
                  <a:pt x="0" y="14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8"/>
          <p:cNvSpPr/>
          <p:nvPr/>
        </p:nvSpPr>
        <p:spPr>
          <a:xfrm>
            <a:off x="-1662159" y="-379548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18"/>
          <p:cNvSpPr/>
          <p:nvPr/>
        </p:nvSpPr>
        <p:spPr>
          <a:xfrm rot="10800000">
            <a:off x="13646998" y="6822201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8" name="Google Shape;148;p18"/>
          <p:cNvGrpSpPr/>
          <p:nvPr/>
        </p:nvGrpSpPr>
        <p:grpSpPr>
          <a:xfrm>
            <a:off x="6359456" y="9331678"/>
            <a:ext cx="5569089" cy="816675"/>
            <a:chOff x="0" y="0"/>
            <a:chExt cx="7425451" cy="1088900"/>
          </a:xfrm>
        </p:grpSpPr>
        <p:sp>
          <p:nvSpPr>
            <p:cNvPr id="149" name="Google Shape;149;p18"/>
            <p:cNvSpPr/>
            <p:nvPr/>
          </p:nvSpPr>
          <p:spPr>
            <a:xfrm>
              <a:off x="0" y="150267"/>
              <a:ext cx="2000655" cy="752577"/>
            </a:xfrm>
            <a:custGeom>
              <a:rect b="b" l="l" r="r" t="t"/>
              <a:pathLst>
                <a:path extrusionOk="0" h="752577" w="2000655">
                  <a:moveTo>
                    <a:pt x="0" y="0"/>
                  </a:moveTo>
                  <a:lnTo>
                    <a:pt x="2000655" y="0"/>
                  </a:lnTo>
                  <a:lnTo>
                    <a:pt x="2000655" y="752577"/>
                  </a:lnTo>
                  <a:lnTo>
                    <a:pt x="0" y="752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4752" l="0" r="0" t="-81086"/>
              </a:stretch>
            </a:blipFill>
            <a:ln>
              <a:noFill/>
            </a:ln>
          </p:spPr>
        </p:sp>
        <p:sp>
          <p:nvSpPr>
            <p:cNvPr id="150" name="Google Shape;150;p18"/>
            <p:cNvSpPr/>
            <p:nvPr/>
          </p:nvSpPr>
          <p:spPr>
            <a:xfrm>
              <a:off x="2164198" y="0"/>
              <a:ext cx="1451930" cy="1088900"/>
            </a:xfrm>
            <a:custGeom>
              <a:rect b="b" l="l" r="r" t="t"/>
              <a:pathLst>
                <a:path extrusionOk="0" h="1088900" w="1451930">
                  <a:moveTo>
                    <a:pt x="0" y="0"/>
                  </a:moveTo>
                  <a:lnTo>
                    <a:pt x="1451930" y="0"/>
                  </a:lnTo>
                  <a:lnTo>
                    <a:pt x="1451930" y="1088900"/>
                  </a:lnTo>
                  <a:lnTo>
                    <a:pt x="0" y="1088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7292" l="0" r="-1497" t="-18044"/>
              </a:stretch>
            </a:blipFill>
            <a:ln>
              <a:noFill/>
            </a:ln>
          </p:spPr>
        </p:sp>
        <p:sp>
          <p:nvSpPr>
            <p:cNvPr id="151" name="Google Shape;151;p18"/>
            <p:cNvSpPr/>
            <p:nvPr/>
          </p:nvSpPr>
          <p:spPr>
            <a:xfrm>
              <a:off x="3788397" y="0"/>
              <a:ext cx="3637054" cy="1064175"/>
            </a:xfrm>
            <a:custGeom>
              <a:rect b="b" l="l" r="r" t="t"/>
              <a:pathLst>
                <a:path extrusionOk="0" h="1064175" w="3637054">
                  <a:moveTo>
                    <a:pt x="0" y="0"/>
                  </a:moveTo>
                  <a:lnTo>
                    <a:pt x="3637054" y="0"/>
                  </a:lnTo>
                  <a:lnTo>
                    <a:pt x="3637054" y="1064175"/>
                  </a:lnTo>
                  <a:lnTo>
                    <a:pt x="0" y="10641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52" name="Google Shape;152;p18"/>
          <p:cNvSpPr txBox="1"/>
          <p:nvPr/>
        </p:nvSpPr>
        <p:spPr>
          <a:xfrm>
            <a:off x="1028700" y="1535631"/>
            <a:ext cx="17259300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CONSIDERAÇÕES FINAIS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/>
          <p:nvPr/>
        </p:nvSpPr>
        <p:spPr>
          <a:xfrm>
            <a:off x="7290642" y="185895"/>
            <a:ext cx="3706715" cy="1464036"/>
          </a:xfrm>
          <a:custGeom>
            <a:rect b="b" l="l" r="r" t="t"/>
            <a:pathLst>
              <a:path extrusionOk="0" h="1464036" w="3706715">
                <a:moveTo>
                  <a:pt x="0" y="0"/>
                </a:moveTo>
                <a:lnTo>
                  <a:pt x="3706716" y="0"/>
                </a:lnTo>
                <a:lnTo>
                  <a:pt x="3706716" y="1464036"/>
                </a:lnTo>
                <a:lnTo>
                  <a:pt x="0" y="14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19"/>
          <p:cNvSpPr/>
          <p:nvPr/>
        </p:nvSpPr>
        <p:spPr>
          <a:xfrm>
            <a:off x="-1662159" y="-379548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19"/>
          <p:cNvSpPr/>
          <p:nvPr/>
        </p:nvSpPr>
        <p:spPr>
          <a:xfrm rot="10800000">
            <a:off x="13646998" y="6822201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0" name="Google Shape;160;p19"/>
          <p:cNvGrpSpPr/>
          <p:nvPr/>
        </p:nvGrpSpPr>
        <p:grpSpPr>
          <a:xfrm>
            <a:off x="6359456" y="9331678"/>
            <a:ext cx="5569089" cy="816675"/>
            <a:chOff x="0" y="0"/>
            <a:chExt cx="7425451" cy="1088900"/>
          </a:xfrm>
        </p:grpSpPr>
        <p:sp>
          <p:nvSpPr>
            <p:cNvPr id="161" name="Google Shape;161;p19"/>
            <p:cNvSpPr/>
            <p:nvPr/>
          </p:nvSpPr>
          <p:spPr>
            <a:xfrm>
              <a:off x="0" y="150267"/>
              <a:ext cx="2000655" cy="752577"/>
            </a:xfrm>
            <a:custGeom>
              <a:rect b="b" l="l" r="r" t="t"/>
              <a:pathLst>
                <a:path extrusionOk="0" h="752577" w="2000655">
                  <a:moveTo>
                    <a:pt x="0" y="0"/>
                  </a:moveTo>
                  <a:lnTo>
                    <a:pt x="2000655" y="0"/>
                  </a:lnTo>
                  <a:lnTo>
                    <a:pt x="2000655" y="752577"/>
                  </a:lnTo>
                  <a:lnTo>
                    <a:pt x="0" y="752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4752" l="0" r="0" t="-81086"/>
              </a:stretch>
            </a:blipFill>
            <a:ln>
              <a:noFill/>
            </a:ln>
          </p:spPr>
        </p:sp>
        <p:sp>
          <p:nvSpPr>
            <p:cNvPr id="162" name="Google Shape;162;p19"/>
            <p:cNvSpPr/>
            <p:nvPr/>
          </p:nvSpPr>
          <p:spPr>
            <a:xfrm>
              <a:off x="2164198" y="0"/>
              <a:ext cx="1451930" cy="1088900"/>
            </a:xfrm>
            <a:custGeom>
              <a:rect b="b" l="l" r="r" t="t"/>
              <a:pathLst>
                <a:path extrusionOk="0" h="1088900" w="1451930">
                  <a:moveTo>
                    <a:pt x="0" y="0"/>
                  </a:moveTo>
                  <a:lnTo>
                    <a:pt x="1451930" y="0"/>
                  </a:lnTo>
                  <a:lnTo>
                    <a:pt x="1451930" y="1088900"/>
                  </a:lnTo>
                  <a:lnTo>
                    <a:pt x="0" y="1088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7292" l="0" r="-1497" t="-18044"/>
              </a:stretch>
            </a:blipFill>
            <a:ln>
              <a:noFill/>
            </a:ln>
          </p:spPr>
        </p:sp>
        <p:sp>
          <p:nvSpPr>
            <p:cNvPr id="163" name="Google Shape;163;p19"/>
            <p:cNvSpPr/>
            <p:nvPr/>
          </p:nvSpPr>
          <p:spPr>
            <a:xfrm>
              <a:off x="3788397" y="0"/>
              <a:ext cx="3637054" cy="1064175"/>
            </a:xfrm>
            <a:custGeom>
              <a:rect b="b" l="l" r="r" t="t"/>
              <a:pathLst>
                <a:path extrusionOk="0" h="1064175" w="3637054">
                  <a:moveTo>
                    <a:pt x="0" y="0"/>
                  </a:moveTo>
                  <a:lnTo>
                    <a:pt x="3637054" y="0"/>
                  </a:lnTo>
                  <a:lnTo>
                    <a:pt x="3637054" y="1064175"/>
                  </a:lnTo>
                  <a:lnTo>
                    <a:pt x="0" y="10641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64" name="Google Shape;164;p19"/>
          <p:cNvSpPr txBox="1"/>
          <p:nvPr/>
        </p:nvSpPr>
        <p:spPr>
          <a:xfrm>
            <a:off x="1028700" y="1535631"/>
            <a:ext cx="17259300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REFERÊNCIAS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/>
          <p:nvPr/>
        </p:nvSpPr>
        <p:spPr>
          <a:xfrm>
            <a:off x="7290642" y="185895"/>
            <a:ext cx="3706715" cy="1464036"/>
          </a:xfrm>
          <a:custGeom>
            <a:rect b="b" l="l" r="r" t="t"/>
            <a:pathLst>
              <a:path extrusionOk="0" h="1464036" w="3706715">
                <a:moveTo>
                  <a:pt x="0" y="0"/>
                </a:moveTo>
                <a:lnTo>
                  <a:pt x="3706716" y="0"/>
                </a:lnTo>
                <a:lnTo>
                  <a:pt x="3706716" y="1464036"/>
                </a:lnTo>
                <a:lnTo>
                  <a:pt x="0" y="14640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20"/>
          <p:cNvSpPr/>
          <p:nvPr/>
        </p:nvSpPr>
        <p:spPr>
          <a:xfrm>
            <a:off x="-1662159" y="-379548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20"/>
          <p:cNvSpPr/>
          <p:nvPr/>
        </p:nvSpPr>
        <p:spPr>
          <a:xfrm rot="10800000">
            <a:off x="13646998" y="6822201"/>
            <a:ext cx="6499479" cy="3477221"/>
          </a:xfrm>
          <a:custGeom>
            <a:rect b="b" l="l" r="r" t="t"/>
            <a:pathLst>
              <a:path extrusionOk="0" h="3477221" w="6499479">
                <a:moveTo>
                  <a:pt x="0" y="0"/>
                </a:moveTo>
                <a:lnTo>
                  <a:pt x="6499479" y="0"/>
                </a:lnTo>
                <a:lnTo>
                  <a:pt x="6499479" y="3477221"/>
                </a:lnTo>
                <a:lnTo>
                  <a:pt x="0" y="3477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2" name="Google Shape;172;p20"/>
          <p:cNvGrpSpPr/>
          <p:nvPr/>
        </p:nvGrpSpPr>
        <p:grpSpPr>
          <a:xfrm>
            <a:off x="6359456" y="9331678"/>
            <a:ext cx="5569089" cy="816675"/>
            <a:chOff x="0" y="0"/>
            <a:chExt cx="7425451" cy="1088900"/>
          </a:xfrm>
        </p:grpSpPr>
        <p:sp>
          <p:nvSpPr>
            <p:cNvPr id="173" name="Google Shape;173;p20"/>
            <p:cNvSpPr/>
            <p:nvPr/>
          </p:nvSpPr>
          <p:spPr>
            <a:xfrm>
              <a:off x="0" y="150267"/>
              <a:ext cx="2000655" cy="752577"/>
            </a:xfrm>
            <a:custGeom>
              <a:rect b="b" l="l" r="r" t="t"/>
              <a:pathLst>
                <a:path extrusionOk="0" h="752577" w="2000655">
                  <a:moveTo>
                    <a:pt x="0" y="0"/>
                  </a:moveTo>
                  <a:lnTo>
                    <a:pt x="2000655" y="0"/>
                  </a:lnTo>
                  <a:lnTo>
                    <a:pt x="2000655" y="752577"/>
                  </a:lnTo>
                  <a:lnTo>
                    <a:pt x="0" y="7525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4752" l="0" r="0" t="-81086"/>
              </a:stretch>
            </a:blipFill>
            <a:ln>
              <a:noFill/>
            </a:ln>
          </p:spPr>
        </p:sp>
        <p:sp>
          <p:nvSpPr>
            <p:cNvPr id="174" name="Google Shape;174;p20"/>
            <p:cNvSpPr/>
            <p:nvPr/>
          </p:nvSpPr>
          <p:spPr>
            <a:xfrm>
              <a:off x="2164198" y="0"/>
              <a:ext cx="1451930" cy="1088900"/>
            </a:xfrm>
            <a:custGeom>
              <a:rect b="b" l="l" r="r" t="t"/>
              <a:pathLst>
                <a:path extrusionOk="0" h="1088900" w="1451930">
                  <a:moveTo>
                    <a:pt x="0" y="0"/>
                  </a:moveTo>
                  <a:lnTo>
                    <a:pt x="1451930" y="0"/>
                  </a:lnTo>
                  <a:lnTo>
                    <a:pt x="1451930" y="1088900"/>
                  </a:lnTo>
                  <a:lnTo>
                    <a:pt x="0" y="10889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7292" l="0" r="-1497" t="-18044"/>
              </a:stretch>
            </a:blipFill>
            <a:ln>
              <a:noFill/>
            </a:ln>
          </p:spPr>
        </p:sp>
        <p:sp>
          <p:nvSpPr>
            <p:cNvPr id="175" name="Google Shape;175;p20"/>
            <p:cNvSpPr/>
            <p:nvPr/>
          </p:nvSpPr>
          <p:spPr>
            <a:xfrm>
              <a:off x="3788397" y="0"/>
              <a:ext cx="3637054" cy="1064175"/>
            </a:xfrm>
            <a:custGeom>
              <a:rect b="b" l="l" r="r" t="t"/>
              <a:pathLst>
                <a:path extrusionOk="0" h="1064175" w="3637054">
                  <a:moveTo>
                    <a:pt x="0" y="0"/>
                  </a:moveTo>
                  <a:lnTo>
                    <a:pt x="3637054" y="0"/>
                  </a:lnTo>
                  <a:lnTo>
                    <a:pt x="3637054" y="1064175"/>
                  </a:lnTo>
                  <a:lnTo>
                    <a:pt x="0" y="10641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76" name="Google Shape;176;p20"/>
          <p:cNvSpPr txBox="1"/>
          <p:nvPr/>
        </p:nvSpPr>
        <p:spPr>
          <a:xfrm>
            <a:off x="1028700" y="1535631"/>
            <a:ext cx="17259300" cy="102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AGRADECIMENTOS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